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s/slide8.xml" ContentType="application/vnd.openxmlformats-officedocument.presentationml.slide+xml"/>
  <Override PartName="/docProps/app.xml" ContentType="application/vnd.openxmlformats-officedocument.extended-propertie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docProps/core.xml" ContentType="application/vnd.openxmlformats-package.core-properties+xml"/>
  <Override PartName="/ppt/viewProps.xml" ContentType="application/vnd.openxmlformats-officedocument.presentationml.viewProps+xml"/>
  <Override PartName="/ppt/slides/slide11.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slideMasters/slideMaster1.xml" ContentType="application/vnd.openxmlformats-officedocument.presentationml.slideMaster+xml"/>
  <Override PartName="/ppt/presentation.xml" ContentType="application/vnd.openxmlformats-officedocument.presentationml.presentation.main+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12192000" cy="6858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 Id="rId15" Type="http://schemas.openxmlformats.org/officeDocument/2006/relationships/tableStyles" Target="tableStyles.xml" /><Relationship Id="rId16"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Title Slide">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ctrTitle" hasCustomPrompt="0"/>
          </p:nvPr>
        </p:nvSpPr>
        <p:spPr bwMode="auto">
          <a:xfrm>
            <a:off x="1524000" y="1122363"/>
            <a:ext cx="9144000" cy="2387600"/>
          </a:xfrm>
        </p:spPr>
        <p:txBody>
          <a:bodyPr anchor="b"/>
          <a:lstStyle>
            <a:lvl1pPr algn="ctr">
              <a:defRPr sz="6000"/>
            </a:lvl1pPr>
          </a:lstStyle>
          <a:p>
            <a:pPr>
              <a:defRPr/>
            </a:pPr>
            <a:r>
              <a:rPr lang="en-US"/>
              <a:t>Click to edit Master title style</a:t>
            </a:r>
            <a:endParaRPr lang="en-US"/>
          </a:p>
        </p:txBody>
      </p:sp>
      <p:sp>
        <p:nvSpPr>
          <p:cNvPr id="3" name="Subtitle 2" hidden="0"/>
          <p:cNvSpPr>
            <a:spLocks noGrp="1"/>
          </p:cNvSpPr>
          <p:nvPr isPhoto="0" userDrawn="0">
            <p:ph type="subTitle" idx="1" hasCustomPrompt="0"/>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en-US"/>
              <a:t>Click to edit Master subtitle style</a:t>
            </a:r>
            <a:endParaRPr lang="en-US"/>
          </a:p>
        </p:txBody>
      </p:sp>
      <p:sp>
        <p:nvSpPr>
          <p:cNvPr id="4" name="Date Placeholder 3"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11" hasCustomPrompt="0"/>
          </p:nvPr>
        </p:nvSpPr>
        <p:spPr bwMode="auto"/>
        <p:txBody>
          <a:bodyPr/>
          <a:lstStyle/>
          <a:p>
            <a:pPr>
              <a:defRPr/>
            </a:pPr>
            <a:endParaRPr lang="en-US"/>
          </a:p>
        </p:txBody>
      </p:sp>
      <p:sp>
        <p:nvSpPr>
          <p:cNvPr id="6" name="Slide Number Placeholder 5"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le and Vertical Text">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p:txBody>
          <a:bodyPr/>
          <a:lstStyle/>
          <a:p>
            <a:pPr>
              <a:defRPr/>
            </a:pPr>
            <a:r>
              <a:rPr lang="en-US"/>
              <a:t>Click to edit Master title style</a:t>
            </a:r>
            <a:endParaRPr lang="en-US"/>
          </a:p>
        </p:txBody>
      </p:sp>
      <p:sp>
        <p:nvSpPr>
          <p:cNvPr id="3" name="Vertical Text Placeholder 2" hidden="0"/>
          <p:cNvSpPr>
            <a:spLocks noGrp="1"/>
          </p:cNvSpPr>
          <p:nvPr isPhoto="0" userDrawn="0">
            <p:ph type="body" orient="vert" idx="1" hasCustomPrompt="0"/>
          </p:nvPr>
        </p:nvSpPr>
        <p:spPr bwMode="auto"/>
        <p:txBody>
          <a:bodyPr vert="eaVert"/>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Date Placeholder 3"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11" hasCustomPrompt="0"/>
          </p:nvPr>
        </p:nvSpPr>
        <p:spPr bwMode="auto"/>
        <p:txBody>
          <a:bodyPr/>
          <a:lstStyle/>
          <a:p>
            <a:pPr>
              <a:defRPr/>
            </a:pPr>
            <a:endParaRPr lang="en-US"/>
          </a:p>
        </p:txBody>
      </p:sp>
      <p:sp>
        <p:nvSpPr>
          <p:cNvPr id="6" name="Slide Number Placeholder 5"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Vertical Title and Text">
    <p:spTree>
      <p:nvGrpSpPr>
        <p:cNvPr id="1" name="" hidden="0"/>
        <p:cNvGrpSpPr/>
        <p:nvPr isPhoto="0" userDrawn="0"/>
      </p:nvGrpSpPr>
      <p:grpSpPr bwMode="auto">
        <a:xfrm>
          <a:off x="0" y="0"/>
          <a:ext cx="0" cy="0"/>
          <a:chOff x="0" y="0"/>
          <a:chExt cx="0" cy="0"/>
        </a:xfrm>
      </p:grpSpPr>
      <p:sp>
        <p:nvSpPr>
          <p:cNvPr id="2" name="Vertical Title 1" hidden="0"/>
          <p:cNvSpPr>
            <a:spLocks noGrp="1"/>
          </p:cNvSpPr>
          <p:nvPr isPhoto="0" userDrawn="0">
            <p:ph type="title" orient="vert" hasCustomPrompt="0"/>
          </p:nvPr>
        </p:nvSpPr>
        <p:spPr bwMode="auto">
          <a:xfrm>
            <a:off x="8724900" y="365125"/>
            <a:ext cx="2628900" cy="5811838"/>
          </a:xfrm>
        </p:spPr>
        <p:txBody>
          <a:bodyPr vert="eaVert"/>
          <a:lstStyle/>
          <a:p>
            <a:pPr>
              <a:defRPr/>
            </a:pPr>
            <a:r>
              <a:rPr lang="en-US"/>
              <a:t>Click to edit Master title style</a:t>
            </a:r>
            <a:endParaRPr lang="en-US"/>
          </a:p>
        </p:txBody>
      </p:sp>
      <p:sp>
        <p:nvSpPr>
          <p:cNvPr id="3" name="Vertical Text Placeholder 2" hidden="0"/>
          <p:cNvSpPr>
            <a:spLocks noGrp="1"/>
          </p:cNvSpPr>
          <p:nvPr isPhoto="0" userDrawn="0">
            <p:ph type="body" orient="vert" idx="1" hasCustomPrompt="0"/>
          </p:nvPr>
        </p:nvSpPr>
        <p:spPr bwMode="auto">
          <a:xfrm>
            <a:off x="838200" y="365125"/>
            <a:ext cx="7734300" cy="5811838"/>
          </a:xfrm>
        </p:spPr>
        <p:txBody>
          <a:bodyPr vert="eaVert"/>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Date Placeholder 3"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11" hasCustomPrompt="0"/>
          </p:nvPr>
        </p:nvSpPr>
        <p:spPr bwMode="auto"/>
        <p:txBody>
          <a:bodyPr/>
          <a:lstStyle/>
          <a:p>
            <a:pPr>
              <a:defRPr/>
            </a:pPr>
            <a:endParaRPr lang="en-US"/>
          </a:p>
        </p:txBody>
      </p:sp>
      <p:sp>
        <p:nvSpPr>
          <p:cNvPr id="6" name="Slide Number Placeholder 5"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and Content">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p:txBody>
          <a:bodyPr/>
          <a:lstStyle/>
          <a:p>
            <a:pPr>
              <a:defRPr/>
            </a:pPr>
            <a:r>
              <a:rPr lang="en-US"/>
              <a:t>Click to edit Master title style</a:t>
            </a:r>
            <a:endParaRPr lang="en-US"/>
          </a:p>
        </p:txBody>
      </p:sp>
      <p:sp>
        <p:nvSpPr>
          <p:cNvPr id="3" name="Content Placeholder 2" hidden="0"/>
          <p:cNvSpPr>
            <a:spLocks noGrp="1"/>
          </p:cNvSpPr>
          <p:nvPr isPhoto="0" userDrawn="0">
            <p:ph idx="1" hasCustomPrompt="0"/>
          </p:nvPr>
        </p:nvSpPr>
        <p:spPr bwMode="auto"/>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Date Placeholder 3"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11" hasCustomPrompt="0"/>
          </p:nvPr>
        </p:nvSpPr>
        <p:spPr bwMode="auto"/>
        <p:txBody>
          <a:bodyPr/>
          <a:lstStyle/>
          <a:p>
            <a:pPr>
              <a:defRPr/>
            </a:pPr>
            <a:endParaRPr lang="en-US"/>
          </a:p>
        </p:txBody>
      </p:sp>
      <p:sp>
        <p:nvSpPr>
          <p:cNvPr id="6" name="Slide Number Placeholder 5"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Section Header">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a:xfrm>
            <a:off x="831850" y="1709738"/>
            <a:ext cx="10515600" cy="2852737"/>
          </a:xfrm>
        </p:spPr>
        <p:txBody>
          <a:bodyPr anchor="b"/>
          <a:lstStyle>
            <a:lvl1pPr>
              <a:defRPr sz="6000"/>
            </a:lvl1pPr>
          </a:lstStyle>
          <a:p>
            <a:pPr>
              <a:defRPr/>
            </a:pPr>
            <a:r>
              <a:rPr lang="en-US"/>
              <a:t>Click to edit Master title style</a:t>
            </a:r>
            <a:endParaRPr lang="en-US"/>
          </a:p>
        </p:txBody>
      </p:sp>
      <p:sp>
        <p:nvSpPr>
          <p:cNvPr id="3" name="Text Placeholder 2" hidden="0"/>
          <p:cNvSpPr>
            <a:spLocks noGrp="1"/>
          </p:cNvSpPr>
          <p:nvPr isPhoto="0" userDrawn="0">
            <p:ph type="body" idx="1" hasCustomPrompt="0"/>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en-US"/>
              <a:t>Click to edit Master text styles</a:t>
            </a:r>
            <a:endParaRPr/>
          </a:p>
        </p:txBody>
      </p:sp>
      <p:sp>
        <p:nvSpPr>
          <p:cNvPr id="4" name="Date Placeholder 3"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11" hasCustomPrompt="0"/>
          </p:nvPr>
        </p:nvSpPr>
        <p:spPr bwMode="auto"/>
        <p:txBody>
          <a:bodyPr/>
          <a:lstStyle/>
          <a:p>
            <a:pPr>
              <a:defRPr/>
            </a:pPr>
            <a:endParaRPr lang="en-US"/>
          </a:p>
        </p:txBody>
      </p:sp>
      <p:sp>
        <p:nvSpPr>
          <p:cNvPr id="6" name="Slide Number Placeholder 5"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Two Content">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p:txBody>
          <a:bodyPr/>
          <a:lstStyle/>
          <a:p>
            <a:pPr>
              <a:defRPr/>
            </a:pPr>
            <a:r>
              <a:rPr lang="en-US"/>
              <a:t>Click to edit Master title style</a:t>
            </a:r>
            <a:endParaRPr lang="en-US"/>
          </a:p>
        </p:txBody>
      </p:sp>
      <p:sp>
        <p:nvSpPr>
          <p:cNvPr id="3" name="Content Placeholder 2" hidden="0"/>
          <p:cNvSpPr>
            <a:spLocks noGrp="1"/>
          </p:cNvSpPr>
          <p:nvPr isPhoto="0" userDrawn="0">
            <p:ph sz="half" idx="1" hasCustomPrompt="0"/>
          </p:nvPr>
        </p:nvSpPr>
        <p:spPr bwMode="auto">
          <a:xfrm>
            <a:off x="838200" y="1825625"/>
            <a:ext cx="5181600" cy="4351338"/>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Content Placeholder 3" hidden="0"/>
          <p:cNvSpPr>
            <a:spLocks noGrp="1"/>
          </p:cNvSpPr>
          <p:nvPr isPhoto="0" userDrawn="0">
            <p:ph sz="half" idx="2" hasCustomPrompt="0"/>
          </p:nvPr>
        </p:nvSpPr>
        <p:spPr bwMode="auto">
          <a:xfrm>
            <a:off x="6172200" y="1825625"/>
            <a:ext cx="5181600" cy="4351338"/>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 name="Date Placeholder 4"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6" name="Footer Placeholder 5" hidden="0"/>
          <p:cNvSpPr>
            <a:spLocks noGrp="1"/>
          </p:cNvSpPr>
          <p:nvPr isPhoto="0" userDrawn="0">
            <p:ph type="ftr" sz="quarter" idx="11" hasCustomPrompt="0"/>
          </p:nvPr>
        </p:nvSpPr>
        <p:spPr bwMode="auto"/>
        <p:txBody>
          <a:bodyPr/>
          <a:lstStyle/>
          <a:p>
            <a:pPr>
              <a:defRPr/>
            </a:pPr>
            <a:endParaRPr lang="en-US"/>
          </a:p>
        </p:txBody>
      </p:sp>
      <p:sp>
        <p:nvSpPr>
          <p:cNvPr id="7" name="Slide Number Placeholder 6"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Comparison">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a:xfrm>
            <a:off x="839788" y="365125"/>
            <a:ext cx="10515600" cy="1325563"/>
          </a:xfrm>
        </p:spPr>
        <p:txBody>
          <a:bodyPr/>
          <a:lstStyle/>
          <a:p>
            <a:pPr>
              <a:defRPr/>
            </a:pPr>
            <a:r>
              <a:rPr lang="en-US"/>
              <a:t>Click to edit Master title style</a:t>
            </a:r>
            <a:endParaRPr lang="en-US"/>
          </a:p>
        </p:txBody>
      </p:sp>
      <p:sp>
        <p:nvSpPr>
          <p:cNvPr id="3" name="Text Placeholder 2" hidden="0"/>
          <p:cNvSpPr>
            <a:spLocks noGrp="1"/>
          </p:cNvSpPr>
          <p:nvPr isPhoto="0" userDrawn="0">
            <p:ph type="body" idx="1" hasCustomPrompt="0"/>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hidden="0"/>
          <p:cNvSpPr>
            <a:spLocks noGrp="1"/>
          </p:cNvSpPr>
          <p:nvPr isPhoto="0" userDrawn="0">
            <p:ph sz="half" idx="2" hasCustomPrompt="0"/>
          </p:nvPr>
        </p:nvSpPr>
        <p:spPr bwMode="auto">
          <a:xfrm>
            <a:off x="839788" y="2505074"/>
            <a:ext cx="5157787" cy="3684588"/>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 name="Text Placeholder 4" hidden="0"/>
          <p:cNvSpPr>
            <a:spLocks noGrp="1"/>
          </p:cNvSpPr>
          <p:nvPr isPhoto="0" userDrawn="0">
            <p:ph type="body" sz="quarter" idx="3" hasCustomPrompt="0"/>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hidden="0"/>
          <p:cNvSpPr>
            <a:spLocks noGrp="1"/>
          </p:cNvSpPr>
          <p:nvPr isPhoto="0" userDrawn="0">
            <p:ph sz="quarter" idx="4" hasCustomPrompt="0"/>
          </p:nvPr>
        </p:nvSpPr>
        <p:spPr bwMode="auto">
          <a:xfrm>
            <a:off x="6172200" y="2505074"/>
            <a:ext cx="5183188" cy="3684588"/>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7" name="Date Placeholder 6"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8" name="Footer Placeholder 7" hidden="0"/>
          <p:cNvSpPr>
            <a:spLocks noGrp="1"/>
          </p:cNvSpPr>
          <p:nvPr isPhoto="0" userDrawn="0">
            <p:ph type="ftr" sz="quarter" idx="11" hasCustomPrompt="0"/>
          </p:nvPr>
        </p:nvSpPr>
        <p:spPr bwMode="auto"/>
        <p:txBody>
          <a:bodyPr/>
          <a:lstStyle/>
          <a:p>
            <a:pPr>
              <a:defRPr/>
            </a:pPr>
            <a:endParaRPr lang="en-US"/>
          </a:p>
        </p:txBody>
      </p:sp>
      <p:sp>
        <p:nvSpPr>
          <p:cNvPr id="9" name="Slide Number Placeholder 8"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p:txBody>
          <a:bodyPr/>
          <a:lstStyle/>
          <a:p>
            <a:pPr>
              <a:defRPr/>
            </a:pPr>
            <a:r>
              <a:rPr lang="en-US"/>
              <a:t>Click to edit Master title style</a:t>
            </a:r>
            <a:endParaRPr lang="en-US"/>
          </a:p>
        </p:txBody>
      </p:sp>
      <p:sp>
        <p:nvSpPr>
          <p:cNvPr id="3" name="Date Placeholder 2"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4" name="Footer Placeholder 3" hidden="0"/>
          <p:cNvSpPr>
            <a:spLocks noGrp="1"/>
          </p:cNvSpPr>
          <p:nvPr isPhoto="0" userDrawn="0">
            <p:ph type="ftr" sz="quarter" idx="11" hasCustomPrompt="0"/>
          </p:nvPr>
        </p:nvSpPr>
        <p:spPr bwMode="auto"/>
        <p:txBody>
          <a:bodyPr/>
          <a:lstStyle/>
          <a:p>
            <a:pPr>
              <a:defRPr/>
            </a:pPr>
            <a:endParaRPr lang="en-US"/>
          </a:p>
        </p:txBody>
      </p:sp>
      <p:sp>
        <p:nvSpPr>
          <p:cNvPr id="5" name="Slide Number Placeholder 4"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Blank">
    <p:spTree>
      <p:nvGrpSpPr>
        <p:cNvPr id="1" name="" hidden="0"/>
        <p:cNvGrpSpPr/>
        <p:nvPr isPhoto="0" userDrawn="0"/>
      </p:nvGrpSpPr>
      <p:grpSpPr bwMode="auto">
        <a:xfrm>
          <a:off x="0" y="0"/>
          <a:ext cx="0" cy="0"/>
          <a:chOff x="0" y="0"/>
          <a:chExt cx="0" cy="0"/>
        </a:xfrm>
      </p:grpSpPr>
      <p:sp>
        <p:nvSpPr>
          <p:cNvPr id="2" name="Date Placeholder 1"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3" name="Footer Placeholder 2" hidden="0"/>
          <p:cNvSpPr>
            <a:spLocks noGrp="1"/>
          </p:cNvSpPr>
          <p:nvPr isPhoto="0" userDrawn="0">
            <p:ph type="ftr" sz="quarter" idx="11" hasCustomPrompt="0"/>
          </p:nvPr>
        </p:nvSpPr>
        <p:spPr bwMode="auto"/>
        <p:txBody>
          <a:bodyPr/>
          <a:lstStyle/>
          <a:p>
            <a:pPr>
              <a:defRPr/>
            </a:pPr>
            <a:endParaRPr lang="en-US"/>
          </a:p>
        </p:txBody>
      </p:sp>
      <p:sp>
        <p:nvSpPr>
          <p:cNvPr id="4" name="Slide Number Placeholder 3"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Content with Caption">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en-US"/>
              <a:t>Click to edit Master title style</a:t>
            </a:r>
            <a:endParaRPr lang="en-US"/>
          </a:p>
        </p:txBody>
      </p:sp>
      <p:sp>
        <p:nvSpPr>
          <p:cNvPr id="3" name="Content Placeholder 2" hidden="0"/>
          <p:cNvSpPr>
            <a:spLocks noGrp="1"/>
          </p:cNvSpPr>
          <p:nvPr isPhoto="0" userDrawn="0">
            <p:ph idx="1" hasCustomPrompt="0"/>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Text Placeholder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en-US"/>
              <a:t>Click to edit Master text styles</a:t>
            </a:r>
            <a:endParaRPr/>
          </a:p>
        </p:txBody>
      </p:sp>
      <p:sp>
        <p:nvSpPr>
          <p:cNvPr id="5" name="Date Placeholder 4"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6" name="Footer Placeholder 5" hidden="0"/>
          <p:cNvSpPr>
            <a:spLocks noGrp="1"/>
          </p:cNvSpPr>
          <p:nvPr isPhoto="0" userDrawn="0">
            <p:ph type="ftr" sz="quarter" idx="11" hasCustomPrompt="0"/>
          </p:nvPr>
        </p:nvSpPr>
        <p:spPr bwMode="auto"/>
        <p:txBody>
          <a:bodyPr/>
          <a:lstStyle/>
          <a:p>
            <a:pPr>
              <a:defRPr/>
            </a:pPr>
            <a:endParaRPr lang="en-US"/>
          </a:p>
        </p:txBody>
      </p:sp>
      <p:sp>
        <p:nvSpPr>
          <p:cNvPr id="7" name="Slide Number Placeholder 6"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Picture with Caption">
    <p:spTree>
      <p:nvGrpSpPr>
        <p:cNvPr id="1" name="" hidden="0"/>
        <p:cNvGrpSpPr/>
        <p:nvPr isPhoto="0" userDrawn="0"/>
      </p:nvGrpSpPr>
      <p:grpSpPr bwMode="auto">
        <a:xfrm>
          <a:off x="0" y="0"/>
          <a:ext cx="0" cy="0"/>
          <a:chOff x="0" y="0"/>
          <a:chExt cx="0" cy="0"/>
        </a:xfrm>
      </p:grpSpPr>
      <p:sp>
        <p:nvSpPr>
          <p:cNvPr id="2" name="Titl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en-US"/>
              <a:t>Click to edit Master title style</a:t>
            </a:r>
            <a:endParaRPr lang="en-US"/>
          </a:p>
        </p:txBody>
      </p:sp>
      <p:sp>
        <p:nvSpPr>
          <p:cNvPr id="3" name="Picture Placeholder 2" hidden="0"/>
          <p:cNvSpPr>
            <a:spLocks noChangeAspect="1" noGrp="1"/>
          </p:cNvSpPr>
          <p:nvPr isPhoto="0" userDrawn="0">
            <p:ph type="pic" idx="1" hasCustomPrompt="0"/>
          </p:nvPr>
        </p:nvSpPr>
        <p:spPr bwMode="auto">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en-US"/>
              <a:t>Click icon to add picture</a:t>
            </a:r>
            <a:endParaRPr lang="en-US"/>
          </a:p>
        </p:txBody>
      </p:sp>
      <p:sp>
        <p:nvSpPr>
          <p:cNvPr id="4" name="Text Placeholder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en-US"/>
              <a:t>Click to edit Master text styles</a:t>
            </a:r>
            <a:endParaRPr/>
          </a:p>
        </p:txBody>
      </p:sp>
      <p:sp>
        <p:nvSpPr>
          <p:cNvPr id="5" name="Date Placeholder 4" hidden="0"/>
          <p:cNvSpPr>
            <a:spLocks noGrp="1"/>
          </p:cNvSpPr>
          <p:nvPr isPhoto="0" userDrawn="0">
            <p:ph type="dt" sz="half" idx="10" hasCustomPrompt="0"/>
          </p:nvPr>
        </p:nvSpPr>
        <p:spPr bwMode="auto"/>
        <p:txBody>
          <a:bodyPr/>
          <a:lstStyle/>
          <a:p>
            <a:pPr>
              <a:defRPr/>
            </a:pPr>
            <a:fld id="{BCC18F51-09EC-435C-A3BA-64A766E099C0}" type="datetimeFigureOut">
              <a:rPr lang="en-US"/>
              <a:t/>
            </a:fld>
            <a:endParaRPr lang="en-US"/>
          </a:p>
        </p:txBody>
      </p:sp>
      <p:sp>
        <p:nvSpPr>
          <p:cNvPr id="6" name="Footer Placeholder 5" hidden="0"/>
          <p:cNvSpPr>
            <a:spLocks noGrp="1"/>
          </p:cNvSpPr>
          <p:nvPr isPhoto="0" userDrawn="0">
            <p:ph type="ftr" sz="quarter" idx="11" hasCustomPrompt="0"/>
          </p:nvPr>
        </p:nvSpPr>
        <p:spPr bwMode="auto"/>
        <p:txBody>
          <a:bodyPr/>
          <a:lstStyle/>
          <a:p>
            <a:pPr>
              <a:defRPr/>
            </a:pPr>
            <a:endParaRPr lang="en-US"/>
          </a:p>
        </p:txBody>
      </p:sp>
      <p:sp>
        <p:nvSpPr>
          <p:cNvPr id="7" name="Slide Number Placeholder 6" hidden="0"/>
          <p:cNvSpPr>
            <a:spLocks noGrp="1"/>
          </p:cNvSpPr>
          <p:nvPr isPhoto="0" userDrawn="0">
            <p:ph type="sldNum" sz="quarter" idx="12" hasCustomPrompt="0"/>
          </p:nvPr>
        </p:nvSpPr>
        <p:spPr bwMode="auto"/>
        <p:txBody>
          <a:bodyPr/>
          <a:lstStyle/>
          <a:p>
            <a:pPr>
              <a:defRPr/>
            </a:pPr>
            <a:fld id="{08395586-F03A-48D1-94DF-16B239DF4FB5}" type="slidenum">
              <a:rPr lang="en-US"/>
              <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2" name="Title Placeholder 1" hidden="0"/>
          <p:cNvSpPr>
            <a:spLocks noGrp="1"/>
          </p:cNvSpPr>
          <p:nvPr isPhoto="0" userDrawn="0">
            <p:ph type="title" hasCustomPrompt="0"/>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en-US"/>
              <a:t>Click to edit Master title style</a:t>
            </a:r>
            <a:endParaRPr lang="en-US"/>
          </a:p>
        </p:txBody>
      </p:sp>
      <p:sp>
        <p:nvSpPr>
          <p:cNvPr id="3" name="Text Placeholder 2" hidden="0"/>
          <p:cNvSpPr>
            <a:spLocks noGrp="1"/>
          </p:cNvSpPr>
          <p:nvPr isPhoto="0" userDrawn="0">
            <p:ph type="body" idx="1" hasCustomPrompt="0"/>
          </p:nvPr>
        </p:nvSpPr>
        <p:spPr bwMode="auto">
          <a:xfrm>
            <a:off x="838200" y="1825625"/>
            <a:ext cx="10515600" cy="4351338"/>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Date Placeholder 3" hidden="0"/>
          <p:cNvSpPr>
            <a:spLocks noGrp="1"/>
          </p:cNvSpPr>
          <p:nvPr isPhoto="0" userDrawn="0">
            <p:ph type="dt" sz="half" idx="2" hasCustomPrompt="0"/>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C18F51-09EC-435C-A3BA-64A766E099C0}" type="datetimeFigureOut">
              <a:rPr lang="en-US"/>
              <a:t/>
            </a:fld>
            <a:endParaRPr lang="en-US"/>
          </a:p>
        </p:txBody>
      </p:sp>
      <p:sp>
        <p:nvSpPr>
          <p:cNvPr id="5" name="Footer Placeholder 4" hidden="0"/>
          <p:cNvSpPr>
            <a:spLocks noGrp="1"/>
          </p:cNvSpPr>
          <p:nvPr isPhoto="0" userDrawn="0">
            <p:ph type="ftr" sz="quarter" idx="3" hasCustomPrompt="0"/>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hidden="0"/>
          <p:cNvSpPr>
            <a:spLocks noGrp="1"/>
          </p:cNvSpPr>
          <p:nvPr isPhoto="0" userDrawn="0">
            <p:ph type="sldNum" sz="quarter" idx="4" hasCustomPrompt="0"/>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8395586-F03A-48D1-94DF-16B239DF4FB5}" type="slidenum">
              <a:rPr lang="en-US"/>
              <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lilmedia.com/5-ideas-for-engaging-clil-activities-in-class/#t-1592814765338" TargetMode="External"/><Relationship Id="rId3" Type="http://schemas.openxmlformats.org/officeDocument/2006/relationships/hyperlink" Target="https://www.clilmedia.com/elements-of-a-clil-activity/"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1">
            <a:lumMod val="60000"/>
            <a:lumOff val="40000"/>
          </a:schemeClr>
        </a:solidFill>
      </p:bgPr>
    </p:bg>
    <p:spTree>
      <p:nvGrpSpPr>
        <p:cNvPr id="1" name="" hidden="0"/>
        <p:cNvGrpSpPr/>
        <p:nvPr isPhoto="0" userDrawn="0"/>
      </p:nvGrpSpPr>
      <p:grpSpPr bwMode="auto">
        <a:xfrm>
          <a:off x="0" y="0"/>
          <a:ext cx="0" cy="0"/>
          <a:chOff x="0" y="0"/>
          <a:chExt cx="0" cy="0"/>
        </a:xfrm>
      </p:grpSpPr>
      <p:pic>
        <p:nvPicPr>
          <p:cNvPr id="876630591" name="" hidden="0"/>
          <p:cNvPicPr>
            <a:picLocks noChangeAspect="1"/>
          </p:cNvPicPr>
          <p:nvPr isPhoto="0" userDrawn="0"/>
        </p:nvPicPr>
        <p:blipFill>
          <a:blip r:embed="rId2"/>
          <a:stretch/>
        </p:blipFill>
        <p:spPr bwMode="auto">
          <a:xfrm flipH="0" flipV="0">
            <a:off x="3901505" y="-1058"/>
            <a:ext cx="8261390" cy="5504391"/>
          </a:xfrm>
          <a:prstGeom prst="rect">
            <a:avLst/>
          </a:prstGeom>
        </p:spPr>
      </p:pic>
      <p:sp>
        <p:nvSpPr>
          <p:cNvPr id="2" name="Title 1" hidden="0"/>
          <p:cNvSpPr>
            <a:spLocks noGrp="1"/>
          </p:cNvSpPr>
          <p:nvPr isPhoto="0" userDrawn="0">
            <p:ph type="ctrTitle" hasCustomPrompt="0"/>
          </p:nvPr>
        </p:nvSpPr>
        <p:spPr bwMode="auto">
          <a:xfrm flipH="0" flipV="0">
            <a:off x="636354" y="1122363"/>
            <a:ext cx="3214687" cy="2387599"/>
          </a:xfrm>
        </p:spPr>
        <p:txBody>
          <a:bodyPr vertOverflow="overflow" horzOverflow="clip" vert="horz" wrap="square" lIns="91440" tIns="45720" rIns="91440" bIns="45720" numCol="1" spcCol="0" rtlCol="0" fromWordArt="0" anchor="b" anchorCtr="0" forceAA="0" upright="0" compatLnSpc="0">
            <a:normAutofit/>
          </a:bodyPr>
          <a:lstStyle/>
          <a:p>
            <a:pPr>
              <a:defRPr/>
            </a:pPr>
            <a:r>
              <a:rPr lang="en-GB"/>
              <a:t>CLIL Activities</a:t>
            </a:r>
            <a:endParaRPr lang="en-US"/>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6">
            <a:lumMod val="60000"/>
            <a:lumOff val="40000"/>
          </a:schemeClr>
        </a:solidFill>
      </p:bgPr>
    </p:bg>
    <p:spTree>
      <p:nvGrpSpPr>
        <p:cNvPr id="1" name="" hidden="0"/>
        <p:cNvGrpSpPr/>
        <p:nvPr isPhoto="0" userDrawn="0"/>
      </p:nvGrpSpPr>
      <p:grpSpPr bwMode="auto">
        <a:xfrm>
          <a:off x="0" y="0"/>
          <a:ext cx="0" cy="0"/>
          <a:chOff x="0" y="0"/>
          <a:chExt cx="0" cy="0"/>
        </a:xfrm>
      </p:grpSpPr>
      <p:sp>
        <p:nvSpPr>
          <p:cNvPr id="158645731" name="Content Placeholder 2" hidden="0"/>
          <p:cNvSpPr>
            <a:spLocks noGrp="1"/>
          </p:cNvSpPr>
          <p:nvPr isPhoto="0" userDrawn="0">
            <p:ph idx="1" hasCustomPrompt="0"/>
          </p:nvPr>
        </p:nvSpPr>
        <p:spPr bwMode="auto"/>
        <p:txBody>
          <a:bodyPr/>
          <a:lstStyle/>
          <a:p>
            <a:pPr>
              <a:defRPr/>
            </a:pPr>
            <a:endParaRPr/>
          </a:p>
        </p:txBody>
      </p:sp>
      <p:sp>
        <p:nvSpPr>
          <p:cNvPr id="145483787" name="Content Placeholder 3" hidden="0"/>
          <p:cNvSpPr>
            <a:spLocks noGrp="1"/>
          </p:cNvSpPr>
          <p:nvPr isPhoto="0" userDrawn="0">
            <p:ph sz="half" idx="2" hasCustomPrompt="0"/>
          </p:nvPr>
        </p:nvSpPr>
        <p:spPr bwMode="auto">
          <a:xfrm flipH="0" flipV="0">
            <a:off x="6172200" y="1027906"/>
            <a:ext cx="5181599" cy="5149056"/>
          </a:xfrm>
        </p:spPr>
        <p:txBody>
          <a:bodyPr vertOverflow="overflow" horzOverflow="clip" vert="horz" wrap="square" lIns="91440" tIns="45720" rIns="91440" bIns="45720" numCol="1" spcCol="0" rtlCol="0" fromWordArt="0" anchor="t" anchorCtr="0" forceAA="0" upright="0" compatLnSpc="0">
            <a:normAutofit/>
          </a:bodyPr>
          <a:lstStyle/>
          <a:p>
            <a:pPr>
              <a:defRPr/>
            </a:pPr>
            <a:r>
              <a:rPr lang="en-GB" sz="2800" b="0" i="0" u="none" strike="noStrike" cap="none" spc="0">
                <a:solidFill>
                  <a:schemeClr val="tx1"/>
                </a:solidFill>
                <a:latin typeface="+mn-lt"/>
                <a:ea typeface="+mn-ea"/>
                <a:cs typeface="+mn-cs"/>
              </a:rPr>
              <a:t>Ideal for the beginning or end of the lesson</a:t>
            </a:r>
            <a:endParaRPr sz="2800"/>
          </a:p>
          <a:p>
            <a:pPr>
              <a:defRPr/>
            </a:pPr>
            <a:r>
              <a:rPr lang="en-GB" sz="2800" b="0" i="0" u="none" strike="noStrike" cap="none" spc="0">
                <a:solidFill>
                  <a:schemeClr val="tx1"/>
                </a:solidFill>
                <a:latin typeface="+mn-lt"/>
                <a:ea typeface="+mn-ea"/>
                <a:cs typeface="+mn-cs"/>
              </a:rPr>
              <a:t>Give students two words and they need to make a sentence about the topic </a:t>
            </a:r>
            <a:endParaRPr sz="2800"/>
          </a:p>
          <a:p>
            <a:pPr>
              <a:defRPr/>
            </a:pPr>
            <a:r>
              <a:rPr lang="en-GB" sz="2800" b="0" i="0" u="none" strike="noStrike" cap="none" spc="0">
                <a:solidFill>
                  <a:schemeClr val="tx1"/>
                </a:solidFill>
                <a:latin typeface="+mn-lt"/>
                <a:ea typeface="+mn-ea"/>
                <a:cs typeface="+mn-cs"/>
              </a:rPr>
              <a:t>If you wish to make it more challenging, provide 3 or even 4 words</a:t>
            </a:r>
            <a:endParaRPr sz="2800"/>
          </a:p>
          <a:p>
            <a:pPr>
              <a:defRPr/>
            </a:pPr>
            <a:r>
              <a:rPr lang="en-GB" sz="2800" b="0" i="0" u="none" strike="noStrike" cap="none" spc="0">
                <a:solidFill>
                  <a:schemeClr val="tx1"/>
                </a:solidFill>
                <a:latin typeface="+mn-lt"/>
                <a:ea typeface="+mn-ea"/>
                <a:cs typeface="+mn-cs"/>
              </a:rPr>
              <a:t>This will help students to focus on both content and language </a:t>
            </a:r>
            <a:endParaRPr sz="2800"/>
          </a:p>
        </p:txBody>
      </p:sp>
      <p:sp>
        <p:nvSpPr>
          <p:cNvPr id="595644665" name="" hidden="0"/>
          <p:cNvSpPr/>
          <p:nvPr isPhoto="0" userDrawn="0"/>
        </p:nvSpPr>
        <p:spPr bwMode="auto">
          <a:xfrm flipH="0" flipV="0">
            <a:off x="702499" y="1494895"/>
            <a:ext cx="4352395" cy="3373437"/>
          </a:xfrm>
          <a:prstGeom prst="bevel">
            <a:avLst>
              <a:gd name="adj" fmla="val 12500"/>
            </a:avLst>
          </a:prstGeom>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1557792652" name="" hidden="0"/>
          <p:cNvSpPr txBox="1"/>
          <p:nvPr isPhoto="0" userDrawn="0"/>
        </p:nvSpPr>
        <p:spPr bwMode="auto">
          <a:xfrm flipH="0" flipV="0">
            <a:off x="1872180" y="2425911"/>
            <a:ext cx="2283203" cy="1188755"/>
          </a:xfrm>
          <a:prstGeom prst="rect">
            <a:avLst/>
          </a:prstGeom>
          <a:noFill/>
        </p:spPr>
        <p:txBody>
          <a:bodyPr vertOverflow="overflow" horzOverflow="clip" vert="horz" wrap="square" lIns="91440" tIns="45720" rIns="91440" bIns="45720" numCol="1" spcCol="0" rtlCol="0" fromWordArt="0" anchor="t" anchorCtr="0" forceAA="0" upright="0" compatLnSpc="0">
            <a:spAutoFit/>
          </a:bodyPr>
          <a:p>
            <a:pPr algn="l">
              <a:defRPr/>
            </a:pPr>
            <a:r>
              <a:rPr lang="en-GB" sz="3600"/>
              <a:t>Word to Sentence</a:t>
            </a:r>
            <a:endParaRPr sz="3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4">
            <a:lumMod val="60000"/>
            <a:lumOff val="40000"/>
          </a:schemeClr>
        </a:solidFill>
      </p:bgPr>
    </p:bg>
    <p:spTree>
      <p:nvGrpSpPr>
        <p:cNvPr id="1" name="" hidden="0"/>
        <p:cNvGrpSpPr/>
        <p:nvPr isPhoto="0" userDrawn="0"/>
      </p:nvGrpSpPr>
      <p:grpSpPr bwMode="auto">
        <a:xfrm>
          <a:off x="0" y="0"/>
          <a:ext cx="0" cy="0"/>
          <a:chOff x="0" y="0"/>
          <a:chExt cx="0" cy="0"/>
        </a:xfrm>
      </p:grpSpPr>
      <p:sp>
        <p:nvSpPr>
          <p:cNvPr id="2029138200" name="Title 1" hidden="0"/>
          <p:cNvSpPr>
            <a:spLocks noGrp="1"/>
          </p:cNvSpPr>
          <p:nvPr isPhoto="0" userDrawn="0">
            <p:ph type="title" hasCustomPrompt="0"/>
          </p:nvPr>
        </p:nvSpPr>
        <p:spPr bwMode="auto"/>
        <p:txBody>
          <a:bodyPr/>
          <a:lstStyle/>
          <a:p>
            <a:pPr>
              <a:defRPr/>
            </a:pPr>
            <a:r>
              <a:rPr lang="en-GB" u="sng"/>
              <a:t>Sources </a:t>
            </a:r>
            <a:endParaRPr u="sng"/>
          </a:p>
        </p:txBody>
      </p:sp>
      <p:sp>
        <p:nvSpPr>
          <p:cNvPr id="1002379123" name="Content Placeholder 2" hidden="0"/>
          <p:cNvSpPr>
            <a:spLocks noGrp="1"/>
          </p:cNvSpPr>
          <p:nvPr isPhoto="0" userDrawn="0">
            <p:ph idx="1" hasCustomPrompt="0"/>
          </p:nvPr>
        </p:nvSpPr>
        <p:spPr bwMode="auto"/>
        <p:txBody>
          <a:bodyPr/>
          <a:lstStyle/>
          <a:p>
            <a:pPr>
              <a:defRPr/>
            </a:pPr>
            <a:r>
              <a:rPr lang="en-US" sz="2800" b="0" i="0" u="sng" strike="noStrike" cap="none" spc="0">
                <a:solidFill>
                  <a:schemeClr val="tx1"/>
                </a:solidFill>
                <a:latin typeface="Arial"/>
                <a:ea typeface="Arial"/>
                <a:cs typeface="Arial"/>
                <a:hlinkClick r:id="rId2" tooltip="https://www.clilmedia.com/5-ideas-for-engaging-clil-activities-in-class/#t-1592814765338"/>
              </a:rPr>
              <a:t>https://www.clilmedia.com/5-ideas-for-engaging-clil-activities-in-class/#t-1592814765338</a:t>
            </a:r>
            <a:endParaRPr lang="en-US" sz="2800" b="0" i="0" u="none" strike="noStrike" cap="none" spc="0">
              <a:solidFill>
                <a:schemeClr val="tx1"/>
              </a:solidFill>
              <a:latin typeface="Arial"/>
              <a:ea typeface="Arial"/>
              <a:cs typeface="Arial"/>
            </a:endParaRPr>
          </a:p>
          <a:p>
            <a:pPr>
              <a:defRPr/>
            </a:pPr>
            <a:r>
              <a:rPr lang="en-US" sz="2800" b="0" i="0" u="sng" strike="noStrike" cap="none" spc="0">
                <a:solidFill>
                  <a:schemeClr val="tx1"/>
                </a:solidFill>
                <a:latin typeface="Arial"/>
                <a:ea typeface="Arial"/>
                <a:cs typeface="Arial"/>
                <a:hlinkClick r:id="rId3" tooltip="https://www.clilmedia.com/elements-of-a-clil-activity/"/>
              </a:rPr>
              <a:t>https://www.clilmedia.com/elements-of-a-clil-activity/</a:t>
            </a:r>
            <a:endParaRPr lang="en-US" sz="2800" b="0" i="0" u="none" strike="noStrike" cap="none" spc="0">
              <a:solidFill>
                <a:schemeClr val="tx1"/>
              </a:solidFill>
              <a:latin typeface="Arial"/>
              <a:ea typeface="Arial"/>
              <a:cs typeface="Arial"/>
            </a:endParaRPr>
          </a:p>
          <a:p>
            <a:pPr>
              <a:defRPr/>
            </a:pPr>
            <a:endParaRPr lang="en-US"/>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2">
            <a:lumMod val="60000"/>
            <a:lumOff val="40000"/>
          </a:schemeClr>
        </a:solidFill>
      </p:bgPr>
    </p:bg>
    <p:spTree>
      <p:nvGrpSpPr>
        <p:cNvPr id="1" name="" hidden="0"/>
        <p:cNvGrpSpPr/>
        <p:nvPr isPhoto="0" userDrawn="0"/>
      </p:nvGrpSpPr>
      <p:grpSpPr bwMode="auto">
        <a:xfrm>
          <a:off x="0" y="0"/>
          <a:ext cx="0" cy="0"/>
          <a:chOff x="0" y="0"/>
          <a:chExt cx="0" cy="0"/>
        </a:xfrm>
      </p:grpSpPr>
      <p:sp>
        <p:nvSpPr>
          <p:cNvPr id="2002120283" name="Title 1" hidden="0"/>
          <p:cNvSpPr>
            <a:spLocks noGrp="1"/>
          </p:cNvSpPr>
          <p:nvPr isPhoto="0" userDrawn="0">
            <p:ph type="title" hasCustomPrompt="0"/>
          </p:nvPr>
        </p:nvSpPr>
        <p:spPr bwMode="auto"/>
        <p:txBody>
          <a:bodyPr/>
          <a:lstStyle/>
          <a:p>
            <a:pPr>
              <a:defRPr/>
            </a:pPr>
            <a:r>
              <a:rPr lang="en-GB"/>
              <a:t>The steps</a:t>
            </a:r>
            <a:endParaRPr/>
          </a:p>
        </p:txBody>
      </p:sp>
      <p:pic>
        <p:nvPicPr>
          <p:cNvPr id="881339201" name="" hidden="0"/>
          <p:cNvPicPr>
            <a:picLocks noChangeAspect="1"/>
          </p:cNvPicPr>
          <p:nvPr isPhoto="0" userDrawn="0">
            <p:ph idx="1" hasCustomPrompt="0"/>
          </p:nvPr>
        </p:nvPicPr>
        <p:blipFill>
          <a:blip r:embed="rId2"/>
          <a:stretch/>
        </p:blipFill>
        <p:spPr bwMode="auto">
          <a:xfrm rot="0">
            <a:off x="2187045" y="1838060"/>
            <a:ext cx="7315200" cy="41148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1">
            <a:lumMod val="60000"/>
            <a:lumOff val="40000"/>
          </a:schemeClr>
        </a:solidFill>
      </p:bgPr>
    </p:bg>
    <p:spTree>
      <p:nvGrpSpPr>
        <p:cNvPr id="1" name="" hidden="0"/>
        <p:cNvGrpSpPr/>
        <p:nvPr isPhoto="0" userDrawn="0"/>
      </p:nvGrpSpPr>
      <p:grpSpPr bwMode="auto">
        <a:xfrm>
          <a:off x="0" y="0"/>
          <a:ext cx="0" cy="0"/>
          <a:chOff x="0" y="0"/>
          <a:chExt cx="0" cy="0"/>
        </a:xfrm>
      </p:grpSpPr>
      <p:sp>
        <p:nvSpPr>
          <p:cNvPr id="785437991" name="" hidden="0"/>
          <p:cNvSpPr/>
          <p:nvPr isPhoto="0" userDrawn="0"/>
        </p:nvSpPr>
        <p:spPr bwMode="auto">
          <a:xfrm flipH="0" flipV="0">
            <a:off x="662812" y="370416"/>
            <a:ext cx="6984999" cy="1256770"/>
          </a:xfrm>
          <a:prstGeom prst="flowChartAlternateProcess">
            <a:avLst/>
          </a:prstGeom>
          <a:solidFill>
            <a:schemeClr val="tx2">
              <a:lumMod val="75000"/>
            </a:schemeClr>
          </a:solidFill>
          <a:ln w="12700" cap="flat" cmpd="sng" algn="ctr">
            <a:solidFill>
              <a:schemeClr val="accent1">
                <a:lumMod val="50196"/>
              </a:schemeClr>
            </a:solidFill>
            <a:prstDash val="solid"/>
            <a:miter/>
          </a:ln>
        </p:spPr>
        <p:style>
          <a:lnRef idx="2">
            <a:schemeClr val="accent1">
              <a:shade val="50000"/>
            </a:schemeClr>
          </a:lnRef>
          <a:fillRef idx="1">
            <a:schemeClr val="accent1"/>
          </a:fillRef>
          <a:effectRef idx="0">
            <a:schemeClr val="accent1"/>
          </a:effectRef>
          <a:fontRef idx="minor">
            <a:schemeClr val="lt1"/>
          </a:fontRef>
        </p:style>
      </p:sp>
      <p:sp>
        <p:nvSpPr>
          <p:cNvPr id="620927572" name="Title 1" hidden="0"/>
          <p:cNvSpPr>
            <a:spLocks noGrp="1"/>
          </p:cNvSpPr>
          <p:nvPr isPhoto="0" userDrawn="0">
            <p:ph type="title" hasCustomPrompt="0"/>
          </p:nvPr>
        </p:nvSpPr>
        <p:spPr bwMode="auto"/>
        <p:txBody>
          <a:bodyPr/>
          <a:lstStyle/>
          <a:p>
            <a:pPr>
              <a:defRPr/>
            </a:pPr>
            <a:r>
              <a:rPr lang="en-GB">
                <a:solidFill>
                  <a:schemeClr val="bg1"/>
                </a:solidFill>
              </a:rPr>
              <a:t>What should be included?</a:t>
            </a:r>
            <a:endParaRPr>
              <a:solidFill>
                <a:schemeClr val="bg1"/>
              </a:solidFill>
            </a:endParaRPr>
          </a:p>
        </p:txBody>
      </p:sp>
      <p:sp>
        <p:nvSpPr>
          <p:cNvPr id="940055509" name="Content Placeholder 2" hidden="0"/>
          <p:cNvSpPr>
            <a:spLocks noGrp="1"/>
          </p:cNvSpPr>
          <p:nvPr isPhoto="0" userDrawn="0">
            <p:ph idx="1" hasCustomPrompt="0"/>
          </p:nvPr>
        </p:nvSpPr>
        <p:spPr bwMode="auto"/>
        <p:txBody>
          <a:bodyPr vertOverflow="overflow" horzOverflow="clip" vert="horz" wrap="square" lIns="91440" tIns="45720" rIns="91440" bIns="45720" numCol="1" spcCol="0" rtlCol="0" fromWordArt="0" anchor="t" anchorCtr="0" forceAA="0" upright="0" compatLnSpc="0">
            <a:normAutofit/>
          </a:bodyPr>
          <a:lstStyle/>
          <a:p>
            <a:pPr>
              <a:defRPr/>
            </a:pPr>
            <a:r>
              <a:rPr sz="2800" b="0" i="0" u="none">
                <a:solidFill>
                  <a:srgbClr val="000000"/>
                </a:solidFill>
                <a:latin typeface="Times New Roman"/>
                <a:ea typeface="Times New Roman"/>
                <a:cs typeface="Times New Roman"/>
              </a:rPr>
              <a:t>A subject topic and learning goal</a:t>
            </a:r>
            <a:r>
              <a:rPr lang="en-GB" sz="2800" b="0" i="0" u="none">
                <a:solidFill>
                  <a:srgbClr val="000000"/>
                </a:solidFill>
                <a:latin typeface="Times New Roman"/>
                <a:ea typeface="Times New Roman"/>
                <a:cs typeface="Times New Roman"/>
              </a:rPr>
              <a:t>: </a:t>
            </a:r>
            <a:r>
              <a:rPr lang="en-GB" sz="2800" b="0" i="0" u="none">
                <a:solidFill>
                  <a:srgbClr val="000000"/>
                </a:solidFill>
                <a:latin typeface="Times New Roman"/>
                <a:ea typeface="Times New Roman"/>
                <a:cs typeface="Times New Roman"/>
              </a:rPr>
              <a:t> w</a:t>
            </a:r>
            <a:r>
              <a:rPr sz="2800" b="0" i="0" u="none">
                <a:solidFill>
                  <a:srgbClr val="000000"/>
                </a:solidFill>
                <a:latin typeface="Times New Roman"/>
                <a:ea typeface="Times New Roman"/>
                <a:cs typeface="Times New Roman"/>
              </a:rPr>
              <a:t>hat your students</a:t>
            </a:r>
            <a:r>
              <a:rPr lang="en-GB" sz="2800" b="0" i="0" u="none">
                <a:solidFill>
                  <a:srgbClr val="000000"/>
                </a:solidFill>
                <a:latin typeface="Times New Roman"/>
                <a:ea typeface="Times New Roman"/>
                <a:cs typeface="Times New Roman"/>
              </a:rPr>
              <a:t> will</a:t>
            </a:r>
            <a:r>
              <a:rPr sz="2800" b="0" i="0" u="none">
                <a:solidFill>
                  <a:srgbClr val="000000"/>
                </a:solidFill>
                <a:latin typeface="Times New Roman"/>
                <a:ea typeface="Times New Roman"/>
                <a:cs typeface="Times New Roman"/>
              </a:rPr>
              <a:t> know when  the activity is finished</a:t>
            </a:r>
            <a:r>
              <a:rPr lang="en-GB" sz="2800" b="0" i="0" u="none">
                <a:solidFill>
                  <a:srgbClr val="000000"/>
                </a:solidFill>
                <a:latin typeface="Times New Roman"/>
                <a:ea typeface="Times New Roman"/>
                <a:cs typeface="Times New Roman"/>
              </a:rPr>
              <a:t>. </a:t>
            </a:r>
            <a:endParaRPr sz="2800" b="0" i="0" u="none">
              <a:solidFill>
                <a:srgbClr val="000000"/>
              </a:solidFill>
              <a:latin typeface="Times New Roman"/>
              <a:ea typeface="Times New Roman"/>
              <a:cs typeface="Times New Roman"/>
            </a:endParaRPr>
          </a:p>
          <a:p>
            <a:pPr>
              <a:defRPr/>
            </a:pPr>
            <a:r>
              <a:rPr sz="2800" b="0" i="0" u="none">
                <a:solidFill>
                  <a:srgbClr val="000000"/>
                </a:solidFill>
                <a:latin typeface="Times New Roman"/>
                <a:ea typeface="Times New Roman"/>
                <a:cs typeface="Times New Roman"/>
              </a:rPr>
              <a:t>A language goal</a:t>
            </a:r>
            <a:r>
              <a:rPr lang="en-GB" sz="2800" b="0" i="0" u="none">
                <a:solidFill>
                  <a:srgbClr val="000000"/>
                </a:solidFill>
                <a:latin typeface="Times New Roman"/>
                <a:ea typeface="Times New Roman"/>
                <a:cs typeface="Times New Roman"/>
              </a:rPr>
              <a:t>: which aspects of the language will be passively learnt?</a:t>
            </a:r>
            <a:endParaRPr sz="2800" b="0" i="0" u="none">
              <a:solidFill>
                <a:srgbClr val="000000"/>
              </a:solidFill>
              <a:latin typeface="Times New Roman"/>
              <a:ea typeface="Times New Roman"/>
              <a:cs typeface="Times New Roman"/>
            </a:endParaRPr>
          </a:p>
          <a:p>
            <a:pPr>
              <a:defRPr/>
            </a:pPr>
            <a:r>
              <a:rPr sz="2800" b="0" i="0" u="none">
                <a:solidFill>
                  <a:srgbClr val="000000"/>
                </a:solidFill>
                <a:latin typeface="Times New Roman"/>
                <a:ea typeface="Times New Roman"/>
                <a:cs typeface="Times New Roman"/>
              </a:rPr>
              <a:t>An active learning component</a:t>
            </a:r>
            <a:r>
              <a:rPr lang="en-GB" sz="2800" b="0" i="0" u="none">
                <a:solidFill>
                  <a:srgbClr val="000000"/>
                </a:solidFill>
                <a:latin typeface="Times New Roman"/>
                <a:ea typeface="Times New Roman"/>
                <a:cs typeface="Times New Roman"/>
              </a:rPr>
              <a:t>:</a:t>
            </a:r>
            <a:r>
              <a:rPr lang="en-GB" sz="2800" b="0" i="0" u="none">
                <a:solidFill>
                  <a:srgbClr val="000000"/>
                </a:solidFill>
                <a:latin typeface="Times New Roman"/>
                <a:ea typeface="Times New Roman"/>
                <a:cs typeface="Times New Roman"/>
              </a:rPr>
              <a:t>e</a:t>
            </a:r>
            <a:r>
              <a:rPr sz="2800" b="0" i="0" u="none">
                <a:solidFill>
                  <a:srgbClr val="000000"/>
                </a:solidFill>
                <a:latin typeface="Times New Roman"/>
                <a:ea typeface="Times New Roman"/>
                <a:cs typeface="Times New Roman"/>
              </a:rPr>
              <a:t>very student should be participating and has to have a certain level  of responsibility. Ask yourself the question: How do I make sure every  student is involved?</a:t>
            </a:r>
            <a:endParaRPr sz="2800" b="0" i="0" u="none">
              <a:solidFill>
                <a:srgbClr val="000000"/>
              </a:solidFill>
              <a:latin typeface="Times New Roman"/>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6">
            <a:lumMod val="60000"/>
            <a:lumOff val="40000"/>
          </a:schemeClr>
        </a:solidFill>
      </p:bgPr>
    </p:bg>
    <p:spTree>
      <p:nvGrpSpPr>
        <p:cNvPr id="1" name="" hidden="0"/>
        <p:cNvGrpSpPr/>
        <p:nvPr isPhoto="0" userDrawn="0"/>
      </p:nvGrpSpPr>
      <p:grpSpPr bwMode="auto">
        <a:xfrm>
          <a:off x="0" y="0"/>
          <a:ext cx="0" cy="0"/>
          <a:chOff x="0" y="0"/>
          <a:chExt cx="0" cy="0"/>
        </a:xfrm>
      </p:grpSpPr>
      <p:sp>
        <p:nvSpPr>
          <p:cNvPr id="963337922" name="" hidden="0"/>
          <p:cNvSpPr/>
          <p:nvPr isPhoto="0" userDrawn="0"/>
        </p:nvSpPr>
        <p:spPr bwMode="auto">
          <a:xfrm flipH="0" flipV="0">
            <a:off x="543749" y="463020"/>
            <a:ext cx="7064374" cy="1203854"/>
          </a:xfrm>
          <a:prstGeom prst="flowChartPunchedTap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sp>
      <p:sp>
        <p:nvSpPr>
          <p:cNvPr id="911815666" name="Title 1" hidden="0"/>
          <p:cNvSpPr>
            <a:spLocks noGrp="1"/>
          </p:cNvSpPr>
          <p:nvPr isPhoto="0" userDrawn="0">
            <p:ph type="title" hasCustomPrompt="0"/>
          </p:nvPr>
        </p:nvSpPr>
        <p:spPr bwMode="auto"/>
        <p:txBody>
          <a:bodyPr/>
          <a:lstStyle/>
          <a:p>
            <a:pPr>
              <a:defRPr/>
            </a:pPr>
            <a:r>
              <a:rPr lang="en-GB">
                <a:solidFill>
                  <a:schemeClr val="bg1"/>
                </a:solidFill>
              </a:rPr>
              <a:t>Preparing a CLIL Activity</a:t>
            </a:r>
            <a:endParaRPr>
              <a:solidFill>
                <a:schemeClr val="bg1"/>
              </a:solidFill>
            </a:endParaRPr>
          </a:p>
        </p:txBody>
      </p:sp>
      <p:sp>
        <p:nvSpPr>
          <p:cNvPr id="305631786" name="Content Placeholder 2" hidden="0"/>
          <p:cNvSpPr>
            <a:spLocks noGrp="1"/>
          </p:cNvSpPr>
          <p:nvPr isPhoto="0" userDrawn="0">
            <p:ph idx="1" hasCustomPrompt="0"/>
          </p:nvPr>
        </p:nvSpPr>
        <p:spPr bwMode="auto"/>
        <p:txBody>
          <a:bodyPr vertOverflow="overflow" horzOverflow="clip" vert="horz" wrap="square" lIns="91440" tIns="45720" rIns="91440" bIns="45720" numCol="1" spcCol="0" rtlCol="0" fromWordArt="0" anchor="t" anchorCtr="0" forceAA="0" upright="0" compatLnSpc="0">
            <a:normAutofit fontScale="80000" lnSpcReduction="4000"/>
          </a:bodyPr>
          <a:lstStyle/>
          <a:p>
            <a:pPr>
              <a:defRPr/>
            </a:pPr>
            <a:r>
              <a:rPr lang="en-US" sz="2800" b="0" i="0" u="none" strike="noStrike" cap="none" spc="0">
                <a:solidFill>
                  <a:srgbClr val="000000"/>
                </a:solidFill>
                <a:latin typeface="Times New Roman"/>
                <a:ea typeface="Times New Roman"/>
                <a:cs typeface="Times New Roman"/>
              </a:rPr>
              <a:t>If you sit down to create a CLIL activity for the next lesson, think about your topic and answer the three questions </a:t>
            </a:r>
            <a:r>
              <a:rPr lang="en-GB" sz="2800" b="0" i="0" u="none" strike="noStrike" cap="none" spc="0">
                <a:solidFill>
                  <a:srgbClr val="000000"/>
                </a:solidFill>
                <a:latin typeface="Times New Roman"/>
                <a:ea typeface="Times New Roman"/>
                <a:cs typeface="Times New Roman"/>
              </a:rPr>
              <a:t>below</a:t>
            </a:r>
            <a:r>
              <a:rPr lang="en-US" sz="2800" b="0" i="0" u="none" strike="noStrike" cap="none" spc="0">
                <a:solidFill>
                  <a:srgbClr val="000000"/>
                </a:solidFill>
                <a:latin typeface="Times New Roman"/>
                <a:ea typeface="Times New Roman"/>
                <a:cs typeface="Times New Roman"/>
              </a:rPr>
              <a:t>:</a:t>
            </a:r>
            <a:endParaRPr sz="2800" b="0" i="0" u="none">
              <a:solidFill>
                <a:srgbClr val="000000"/>
              </a:solidFill>
              <a:latin typeface="Times New Roman"/>
              <a:ea typeface="Times New Roman"/>
              <a:cs typeface="Times New Roman"/>
            </a:endParaRPr>
          </a:p>
          <a:p>
            <a:pPr>
              <a:defRPr/>
            </a:pPr>
            <a:r>
              <a:rPr lang="en-US" sz="2800" b="0" i="0" u="none" strike="noStrike" cap="none" spc="0">
                <a:solidFill>
                  <a:srgbClr val="000000"/>
                </a:solidFill>
                <a:latin typeface="Times New Roman"/>
                <a:ea typeface="Times New Roman"/>
                <a:cs typeface="Times New Roman"/>
              </a:rPr>
              <a:t>What is my learning objective?</a:t>
            </a:r>
            <a:endParaRPr sz="2800" b="0" i="0" u="none">
              <a:solidFill>
                <a:srgbClr val="000000"/>
              </a:solidFill>
              <a:latin typeface="Times New Roman"/>
              <a:ea typeface="Times New Roman"/>
              <a:cs typeface="Times New Roman"/>
            </a:endParaRPr>
          </a:p>
          <a:p>
            <a:pPr>
              <a:defRPr/>
            </a:pPr>
            <a:r>
              <a:rPr lang="en-US" sz="2800" b="0" i="0" u="none" strike="noStrike" cap="none" spc="0">
                <a:solidFill>
                  <a:srgbClr val="000000"/>
                </a:solidFill>
                <a:latin typeface="Times New Roman"/>
                <a:ea typeface="Times New Roman"/>
                <a:cs typeface="Times New Roman"/>
              </a:rPr>
              <a:t>What is my language objective?</a:t>
            </a:r>
            <a:endParaRPr sz="2800" b="0" i="0" u="none">
              <a:solidFill>
                <a:srgbClr val="000000"/>
              </a:solidFill>
              <a:latin typeface="Times New Roman"/>
              <a:ea typeface="Times New Roman"/>
              <a:cs typeface="Times New Roman"/>
            </a:endParaRPr>
          </a:p>
          <a:p>
            <a:pPr>
              <a:defRPr/>
            </a:pPr>
            <a:r>
              <a:rPr lang="en-US" sz="2800" b="0" i="0" u="none" strike="noStrike" cap="none" spc="0">
                <a:solidFill>
                  <a:srgbClr val="000000"/>
                </a:solidFill>
                <a:latin typeface="Times New Roman"/>
                <a:ea typeface="Times New Roman"/>
                <a:cs typeface="Times New Roman"/>
              </a:rPr>
              <a:t>How can I make sure every student is involved?</a:t>
            </a:r>
            <a:endParaRPr sz="2800" b="0" i="0" u="none">
              <a:solidFill>
                <a:srgbClr val="000000"/>
              </a:solidFill>
              <a:latin typeface="Times New Roman"/>
              <a:ea typeface="Times New Roman"/>
              <a:cs typeface="Times New Roman"/>
            </a:endParaRPr>
          </a:p>
          <a:p>
            <a:pPr>
              <a:defRPr/>
            </a:pPr>
            <a:r>
              <a:rPr lang="en-US" sz="2800" b="0" i="0" u="none" strike="noStrike" cap="none" spc="0">
                <a:solidFill>
                  <a:srgbClr val="000000"/>
                </a:solidFill>
                <a:latin typeface="Times New Roman"/>
                <a:ea typeface="Times New Roman"/>
                <a:cs typeface="Times New Roman"/>
              </a:rPr>
              <a:t>Sometimes the language might actually be more important than the  subject, but that’s up to to you.</a:t>
            </a:r>
            <a:endParaRPr sz="2800" b="0" i="0" u="none">
              <a:solidFill>
                <a:srgbClr val="000000"/>
              </a:solidFill>
              <a:latin typeface="Times New Roman"/>
              <a:ea typeface="Times New Roman"/>
              <a:cs typeface="Times New Roman"/>
            </a:endParaRPr>
          </a:p>
          <a:p>
            <a:pPr>
              <a:defRPr/>
            </a:pPr>
            <a:r>
              <a:rPr lang="en-US" sz="2800" b="0" i="0" u="none" strike="noStrike" cap="none" spc="0">
                <a:solidFill>
                  <a:srgbClr val="000000"/>
                </a:solidFill>
                <a:latin typeface="Times New Roman"/>
                <a:ea typeface="Times New Roman"/>
                <a:cs typeface="Times New Roman"/>
              </a:rPr>
              <a:t>Other ways to make sure you integrate language is by asking students  to write something down and discuss this in pairs later on. No matter  the subject, you just used language. If you follow-up with the  assignment that someone will be randomly selected to present the answer,  everyone will participate otherwise they might end up not being able to  answer questions.</a:t>
            </a:r>
            <a:endParaRPr sz="2800" b="0" i="0" u="none">
              <a:solidFill>
                <a:srgbClr val="000000"/>
              </a:solidFill>
              <a:latin typeface="Times New Roman"/>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4">
            <a:lumMod val="60000"/>
            <a:lumOff val="40000"/>
          </a:schemeClr>
        </a:solidFill>
      </p:bgPr>
    </p:bg>
    <p:spTree>
      <p:nvGrpSpPr>
        <p:cNvPr id="1" name="" hidden="0"/>
        <p:cNvGrpSpPr/>
        <p:nvPr isPhoto="0" userDrawn="0"/>
      </p:nvGrpSpPr>
      <p:grpSpPr bwMode="auto">
        <a:xfrm>
          <a:off x="0" y="0"/>
          <a:ext cx="0" cy="0"/>
          <a:chOff x="0" y="0"/>
          <a:chExt cx="0" cy="0"/>
        </a:xfrm>
      </p:grpSpPr>
      <p:sp>
        <p:nvSpPr>
          <p:cNvPr id="1535882471" name="" hidden="0"/>
          <p:cNvSpPr/>
          <p:nvPr isPhoto="0" userDrawn="0"/>
        </p:nvSpPr>
        <p:spPr bwMode="auto">
          <a:xfrm flipH="0" flipV="0">
            <a:off x="838199" y="1402291"/>
            <a:ext cx="4560653" cy="4127499"/>
          </a:xfrm>
          <a:prstGeom prst="teardrop">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714406337" name="Content Placeholder 2" hidden="0"/>
          <p:cNvSpPr>
            <a:spLocks noGrp="1"/>
          </p:cNvSpPr>
          <p:nvPr isPhoto="0" userDrawn="0">
            <p:ph idx="1" hasCustomPrompt="0"/>
          </p:nvPr>
        </p:nvSpPr>
        <p:spPr bwMode="auto">
          <a:xfrm flipH="0" flipV="0">
            <a:off x="1446741" y="2526770"/>
            <a:ext cx="5181599" cy="3650191"/>
          </a:xfrm>
        </p:spPr>
        <p:txBody>
          <a:bodyPr vertOverflow="overflow" horzOverflow="clip" vert="horz" wrap="square" lIns="91440" tIns="45720" rIns="91440" bIns="45720" numCol="1" spcCol="0" rtlCol="0" fromWordArt="0" anchor="t" anchorCtr="0" forceAA="0" upright="0" compatLnSpc="0">
            <a:normAutofit/>
          </a:bodyPr>
          <a:lstStyle/>
          <a:p>
            <a:pPr marL="0" indent="0">
              <a:buFont typeface="Arial"/>
              <a:buNone/>
              <a:defRPr/>
            </a:pPr>
            <a:r>
              <a:rPr lang="en-GB" sz="3600" b="0" i="0" u="sng" strike="noStrike" cap="none" spc="0">
                <a:solidFill>
                  <a:srgbClr val="002060"/>
                </a:solidFill>
                <a:latin typeface="+mn-lt"/>
                <a:ea typeface="+mn-ea"/>
                <a:cs typeface="+mn-cs"/>
              </a:rPr>
              <a:t>Some activities </a:t>
            </a:r>
            <a:endParaRPr sz="3600" b="0" i="0" u="sng" strike="noStrike" cap="none" spc="0">
              <a:solidFill>
                <a:srgbClr val="002060"/>
              </a:solidFill>
              <a:latin typeface="Arial"/>
              <a:ea typeface="Arial"/>
              <a:cs typeface="Arial"/>
            </a:endParaRPr>
          </a:p>
          <a:p>
            <a:pPr marL="0" indent="0">
              <a:buFont typeface="Arial"/>
              <a:buNone/>
              <a:defRPr/>
            </a:pPr>
            <a:r>
              <a:rPr lang="en-GB" sz="3600" b="0" i="0" u="sng" strike="noStrike" cap="none" spc="0">
                <a:solidFill>
                  <a:srgbClr val="002060"/>
                </a:solidFill>
                <a:latin typeface="Arial"/>
                <a:ea typeface="Arial"/>
                <a:cs typeface="Arial"/>
              </a:rPr>
              <a:t>that don’t need </a:t>
            </a:r>
            <a:endParaRPr sz="3600" b="0" i="0" u="sng" strike="noStrike" cap="none" spc="0">
              <a:solidFill>
                <a:srgbClr val="002060"/>
              </a:solidFill>
              <a:latin typeface="Arial"/>
              <a:ea typeface="Arial"/>
              <a:cs typeface="Arial"/>
            </a:endParaRPr>
          </a:p>
          <a:p>
            <a:pPr marL="0" indent="0">
              <a:buFont typeface="Arial"/>
              <a:buNone/>
              <a:defRPr/>
            </a:pPr>
            <a:r>
              <a:rPr lang="en-GB" sz="3600" b="0" i="0" u="sng" strike="noStrike" cap="none" spc="0">
                <a:solidFill>
                  <a:srgbClr val="002060"/>
                </a:solidFill>
                <a:latin typeface="Arial"/>
                <a:ea typeface="Arial"/>
                <a:cs typeface="Arial"/>
              </a:rPr>
              <a:t>preparation</a:t>
            </a:r>
            <a:endParaRPr sz="3600" u="sng">
              <a:solidFill>
                <a:srgbClr val="002060"/>
              </a:solidFill>
            </a:endParaRPr>
          </a:p>
        </p:txBody>
      </p:sp>
      <p:sp>
        <p:nvSpPr>
          <p:cNvPr id="277321506" name="Content Placeholder 3" hidden="0"/>
          <p:cNvSpPr>
            <a:spLocks noGrp="1"/>
          </p:cNvSpPr>
          <p:nvPr isPhoto="0" userDrawn="0">
            <p:ph sz="half" idx="2" hasCustomPrompt="0"/>
          </p:nvPr>
        </p:nvSpPr>
        <p:spPr bwMode="auto">
          <a:xfrm>
            <a:off x="6172200" y="1825624"/>
            <a:ext cx="5181599" cy="4351338"/>
          </a:xfrm>
        </p:spPr>
        <p:txBody>
          <a:bodyPr/>
          <a:lstStyle/>
          <a:p>
            <a:pPr>
              <a:defRPr/>
            </a:pPr>
            <a:r>
              <a:rPr lang="en-GB" sz="2800" b="0" i="0" u="none" strike="noStrike" cap="none" spc="0">
                <a:solidFill>
                  <a:schemeClr val="tx1"/>
                </a:solidFill>
                <a:latin typeface="+mn-lt"/>
                <a:ea typeface="+mn-ea"/>
                <a:cs typeface="+mn-cs"/>
              </a:rPr>
              <a:t>Alphabet</a:t>
            </a:r>
            <a:endParaRPr sz="2800"/>
          </a:p>
          <a:p>
            <a:pPr>
              <a:defRPr/>
            </a:pPr>
            <a:r>
              <a:rPr lang="en-GB" sz="2800" b="0" i="0" u="none" strike="noStrike" cap="none" spc="0">
                <a:solidFill>
                  <a:schemeClr val="tx1"/>
                </a:solidFill>
                <a:latin typeface="+mn-lt"/>
                <a:ea typeface="+mn-ea"/>
                <a:cs typeface="+mn-cs"/>
              </a:rPr>
              <a:t>Homework Discussion</a:t>
            </a:r>
            <a:endParaRPr sz="2800"/>
          </a:p>
          <a:p>
            <a:pPr>
              <a:defRPr/>
            </a:pPr>
            <a:r>
              <a:rPr lang="en-GB" sz="2800" b="0" i="0" u="none" strike="noStrike" cap="none" spc="0">
                <a:solidFill>
                  <a:schemeClr val="tx1"/>
                </a:solidFill>
                <a:latin typeface="+mn-lt"/>
                <a:ea typeface="+mn-ea"/>
                <a:cs typeface="+mn-cs"/>
              </a:rPr>
              <a:t>Scan the Chapter</a:t>
            </a:r>
            <a:endParaRPr sz="2800"/>
          </a:p>
          <a:p>
            <a:pPr>
              <a:defRPr/>
            </a:pPr>
            <a:r>
              <a:rPr lang="en-GB" sz="2800" b="0" i="0" u="none" strike="noStrike" cap="none" spc="0">
                <a:solidFill>
                  <a:schemeClr val="tx1"/>
                </a:solidFill>
                <a:latin typeface="+mn-lt"/>
                <a:ea typeface="+mn-ea"/>
                <a:cs typeface="+mn-cs"/>
              </a:rPr>
              <a:t>Describe in your Own Words</a:t>
            </a:r>
            <a:endParaRPr sz="2800"/>
          </a:p>
          <a:p>
            <a:pPr>
              <a:defRPr/>
            </a:pPr>
            <a:r>
              <a:rPr lang="en-GB" sz="2800" b="0" i="0" u="none" strike="noStrike" cap="none" spc="0">
                <a:solidFill>
                  <a:schemeClr val="tx1"/>
                </a:solidFill>
                <a:latin typeface="+mn-lt"/>
                <a:ea typeface="+mn-ea"/>
                <a:cs typeface="+mn-cs"/>
              </a:rPr>
              <a:t>Word to Sentence</a:t>
            </a:r>
            <a:endParaRPr sz="28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bg1">
            <a:lumMod val="75000"/>
          </a:schemeClr>
        </a:solidFill>
      </p:bgPr>
    </p:bg>
    <p:spTree>
      <p:nvGrpSpPr>
        <p:cNvPr id="1" name="" hidden="0"/>
        <p:cNvGrpSpPr/>
        <p:nvPr isPhoto="0" userDrawn="0"/>
      </p:nvGrpSpPr>
      <p:grpSpPr bwMode="auto">
        <a:xfrm>
          <a:off x="0" y="0"/>
          <a:ext cx="0" cy="0"/>
          <a:chOff x="0" y="0"/>
          <a:chExt cx="0" cy="0"/>
        </a:xfrm>
      </p:grpSpPr>
      <p:sp>
        <p:nvSpPr>
          <p:cNvPr id="142697539" name="" hidden="0"/>
          <p:cNvSpPr/>
          <p:nvPr isPhoto="0" userDrawn="0"/>
        </p:nvSpPr>
        <p:spPr bwMode="auto">
          <a:xfrm flipH="0" flipV="0">
            <a:off x="305624" y="304270"/>
            <a:ext cx="3651249" cy="1389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1803707636" name="Title 1" hidden="0"/>
          <p:cNvSpPr>
            <a:spLocks noGrp="1"/>
          </p:cNvSpPr>
          <p:nvPr isPhoto="0" userDrawn="0">
            <p:ph type="title" hasCustomPrompt="0"/>
          </p:nvPr>
        </p:nvSpPr>
        <p:spPr bwMode="auto"/>
        <p:txBody>
          <a:bodyPr/>
          <a:lstStyle/>
          <a:p>
            <a:pPr>
              <a:defRPr/>
            </a:pPr>
            <a:r>
              <a:rPr lang="en-GB"/>
              <a:t>Alphabet</a:t>
            </a:r>
            <a:endParaRPr/>
          </a:p>
        </p:txBody>
      </p:sp>
      <p:sp>
        <p:nvSpPr>
          <p:cNvPr id="745541337" name="Content Placeholder 2" hidden="0"/>
          <p:cNvSpPr>
            <a:spLocks noGrp="1"/>
          </p:cNvSpPr>
          <p:nvPr isPhoto="0" userDrawn="0">
            <p:ph idx="1" hasCustomPrompt="0"/>
          </p:nvPr>
        </p:nvSpPr>
        <p:spPr bwMode="auto"/>
        <p:txBody>
          <a:bodyPr/>
          <a:lstStyle/>
          <a:p>
            <a:pPr>
              <a:defRPr/>
            </a:pPr>
            <a:r>
              <a:rPr lang="en-GB"/>
              <a:t>Activity: ask students to brainstorm words starting with each letter of the alphabet belonging to a specific topic</a:t>
            </a:r>
            <a:endParaRPr lang="en-GB"/>
          </a:p>
          <a:p>
            <a:pPr>
              <a:defRPr/>
            </a:pPr>
            <a:r>
              <a:rPr lang="en-GB"/>
              <a:t>This is a great way to help your students realise how many English words they already know and it will boost their confidence</a:t>
            </a:r>
            <a:endParaRPr lang="en-GB"/>
          </a:p>
          <a:p>
            <a:pPr>
              <a:defRPr/>
            </a:pPr>
            <a:r>
              <a:rPr lang="en-GB"/>
              <a:t>Split your class into teams and allow students to brainstorm for 2 minutes and write down as many words as they can.</a:t>
            </a:r>
            <a:endParaRPr lang="en-GB"/>
          </a:p>
          <a:p>
            <a:pPr>
              <a:defRPr/>
            </a:pPr>
            <a:r>
              <a:rPr lang="en-GB"/>
              <a:t>When time’s up, go through each letter as a class and complete the missing ones. This will help them develop and learn new words.</a:t>
            </a:r>
            <a:endParaRPr lang="en-GB"/>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bg2">
            <a:lumMod val="50000"/>
          </a:schemeClr>
        </a:solidFill>
      </p:bgPr>
    </p:bg>
    <p:spTree>
      <p:nvGrpSpPr>
        <p:cNvPr id="1" name="" hidden="0"/>
        <p:cNvGrpSpPr/>
        <p:nvPr isPhoto="0" userDrawn="0"/>
      </p:nvGrpSpPr>
      <p:grpSpPr bwMode="auto">
        <a:xfrm>
          <a:off x="0" y="0"/>
          <a:ext cx="0" cy="0"/>
          <a:chOff x="0" y="0"/>
          <a:chExt cx="0" cy="0"/>
        </a:xfrm>
      </p:grpSpPr>
      <p:sp>
        <p:nvSpPr>
          <p:cNvPr id="197392402" name="" hidden="0"/>
          <p:cNvSpPr/>
          <p:nvPr isPhoto="0" userDrawn="0"/>
        </p:nvSpPr>
        <p:spPr bwMode="auto">
          <a:xfrm flipH="0" flipV="0">
            <a:off x="371770" y="436562"/>
            <a:ext cx="6693958" cy="1190624"/>
          </a:xfrm>
          <a:prstGeom prst="bevel">
            <a:avLst>
              <a:gd name="adj" fmla="val 12500"/>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909908818" name="Title 1" hidden="0"/>
          <p:cNvSpPr>
            <a:spLocks noGrp="1"/>
          </p:cNvSpPr>
          <p:nvPr isPhoto="0" userDrawn="0">
            <p:ph type="title" hasCustomPrompt="0"/>
          </p:nvPr>
        </p:nvSpPr>
        <p:spPr bwMode="auto"/>
        <p:txBody>
          <a:bodyPr/>
          <a:lstStyle/>
          <a:p>
            <a:pPr>
              <a:defRPr/>
            </a:pPr>
            <a:r>
              <a:rPr lang="en-GB"/>
              <a:t>Homework Discussion</a:t>
            </a:r>
            <a:endParaRPr/>
          </a:p>
        </p:txBody>
      </p:sp>
      <p:sp>
        <p:nvSpPr>
          <p:cNvPr id="1297974072" name="Content Placeholder 2" hidden="0"/>
          <p:cNvSpPr>
            <a:spLocks noGrp="1"/>
          </p:cNvSpPr>
          <p:nvPr isPhoto="0" userDrawn="0">
            <p:ph idx="1" hasCustomPrompt="0"/>
          </p:nvPr>
        </p:nvSpPr>
        <p:spPr bwMode="auto"/>
        <p:txBody>
          <a:bodyPr/>
          <a:lstStyle/>
          <a:p>
            <a:pPr>
              <a:defRPr/>
            </a:pPr>
            <a:r>
              <a:rPr lang="en-GB"/>
              <a:t>In pairs students discuss their homework within a time limit</a:t>
            </a:r>
            <a:endParaRPr lang="en-GB"/>
          </a:p>
          <a:p>
            <a:pPr>
              <a:defRPr/>
            </a:pPr>
            <a:r>
              <a:rPr lang="en-GB"/>
              <a:t>Then teacher would ask a specific question for students to answer and explain. They have one minute to think of the best way to answer/explain.</a:t>
            </a:r>
            <a:endParaRPr lang="en-GB"/>
          </a:p>
          <a:p>
            <a:pPr>
              <a:defRPr/>
            </a:pPr>
            <a:r>
              <a:rPr lang="en-GB"/>
              <a:t>Then teacher randomly chooses a student to answer</a:t>
            </a:r>
            <a:endParaRPr lang="en-GB"/>
          </a:p>
          <a:p>
            <a:pPr>
              <a:defRPr/>
            </a:pPr>
            <a:r>
              <a:rPr lang="en-GB"/>
              <a:t>When we give students to think of how to explain a task, we allow them to think of what language they will use to explain</a:t>
            </a:r>
            <a:endParaRPr lang="en-GB"/>
          </a:p>
          <a:p>
            <a:pPr>
              <a:defRPr/>
            </a:pPr>
            <a:endParaRPr lang="en-GB"/>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tx2">
            <a:lumMod val="60000"/>
            <a:lumOff val="40000"/>
          </a:schemeClr>
        </a:solidFill>
      </p:bgPr>
    </p:bg>
    <p:spTree>
      <p:nvGrpSpPr>
        <p:cNvPr id="1" name="" hidden="0"/>
        <p:cNvGrpSpPr/>
        <p:nvPr isPhoto="0" userDrawn="0"/>
      </p:nvGrpSpPr>
      <p:grpSpPr bwMode="auto">
        <a:xfrm>
          <a:off x="0" y="0"/>
          <a:ext cx="0" cy="0"/>
          <a:chOff x="0" y="0"/>
          <a:chExt cx="0" cy="0"/>
        </a:xfrm>
      </p:grpSpPr>
      <p:sp>
        <p:nvSpPr>
          <p:cNvPr id="1326757016" name="" hidden="0"/>
          <p:cNvSpPr/>
          <p:nvPr isPhoto="0" userDrawn="0"/>
        </p:nvSpPr>
        <p:spPr bwMode="auto">
          <a:xfrm flipH="0" flipV="0">
            <a:off x="543749" y="449791"/>
            <a:ext cx="7209895" cy="992187"/>
          </a:xfrm>
          <a:prstGeom prst="flowChartPredefined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2047470416" name="Title 1" hidden="0"/>
          <p:cNvSpPr>
            <a:spLocks noGrp="1"/>
          </p:cNvSpPr>
          <p:nvPr isPhoto="0" userDrawn="0">
            <p:ph type="title" hasCustomPrompt="0"/>
          </p:nvPr>
        </p:nvSpPr>
        <p:spPr bwMode="auto">
          <a:xfrm flipH="0" flipV="0">
            <a:off x="1641770" y="365124"/>
            <a:ext cx="9712028" cy="1325562"/>
          </a:xfrm>
        </p:spPr>
        <p:txBody>
          <a:bodyPr/>
          <a:lstStyle/>
          <a:p>
            <a:pPr>
              <a:defRPr/>
            </a:pPr>
            <a:r>
              <a:rPr lang="en-GB"/>
              <a:t>Scan the Chapter</a:t>
            </a:r>
            <a:endParaRPr/>
          </a:p>
        </p:txBody>
      </p:sp>
      <p:sp>
        <p:nvSpPr>
          <p:cNvPr id="475607229" name="Content Placeholder 2" hidden="0"/>
          <p:cNvSpPr>
            <a:spLocks noGrp="1"/>
          </p:cNvSpPr>
          <p:nvPr isPhoto="0" userDrawn="0">
            <p:ph idx="1" hasCustomPrompt="0"/>
          </p:nvPr>
        </p:nvSpPr>
        <p:spPr bwMode="auto"/>
        <p:txBody>
          <a:bodyPr/>
          <a:lstStyle/>
          <a:p>
            <a:pPr>
              <a:defRPr/>
            </a:pPr>
            <a:r>
              <a:rPr lang="en-GB"/>
              <a:t>It is impossible for the teacher to explain all the words in a text</a:t>
            </a:r>
            <a:endParaRPr lang="en-GB"/>
          </a:p>
          <a:p>
            <a:pPr>
              <a:defRPr/>
            </a:pPr>
            <a:r>
              <a:rPr lang="en-GB"/>
              <a:t>Students scan the paragraph/text/chapter and write down a list of words they find difficult to understand</a:t>
            </a:r>
            <a:endParaRPr lang="en-GB"/>
          </a:p>
          <a:p>
            <a:pPr>
              <a:defRPr/>
            </a:pPr>
            <a:r>
              <a:rPr lang="en-GB"/>
              <a:t>As the class progresses working through the paragraph/text/chapter doing all the necessary exercises, students are responsible to find the meaning of their word list</a:t>
            </a:r>
            <a:endParaRPr lang="en-GB"/>
          </a:p>
          <a:p>
            <a:pPr>
              <a:defRPr/>
            </a:pPr>
            <a:r>
              <a:rPr lang="en-GB"/>
              <a:t>This allows students to become more independent learners</a:t>
            </a:r>
            <a:endParaRPr lang="en-GB"/>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bg>
      <p:bgPr shadeToTitle="0">
        <a:solidFill>
          <a:schemeClr val="accent2">
            <a:lumMod val="60000"/>
            <a:lumOff val="40000"/>
          </a:schemeClr>
        </a:solidFill>
      </p:bgPr>
    </p:bg>
    <p:spTree>
      <p:nvGrpSpPr>
        <p:cNvPr id="1" name="" hidden="0"/>
        <p:cNvGrpSpPr/>
        <p:nvPr isPhoto="0" userDrawn="0"/>
      </p:nvGrpSpPr>
      <p:grpSpPr bwMode="auto">
        <a:xfrm>
          <a:off x="0" y="0"/>
          <a:ext cx="0" cy="0"/>
          <a:chOff x="0" y="0"/>
          <a:chExt cx="0" cy="0"/>
        </a:xfrm>
      </p:grpSpPr>
      <p:sp>
        <p:nvSpPr>
          <p:cNvPr id="427451725" name="Content Placeholder 3" hidden="0"/>
          <p:cNvSpPr>
            <a:spLocks noGrp="1"/>
          </p:cNvSpPr>
          <p:nvPr isPhoto="0" userDrawn="0">
            <p:ph sz="half" idx="2" hasCustomPrompt="0"/>
          </p:nvPr>
        </p:nvSpPr>
        <p:spPr bwMode="auto">
          <a:xfrm>
            <a:off x="6172200" y="1825624"/>
            <a:ext cx="5181599" cy="4351338"/>
          </a:xfrm>
        </p:spPr>
        <p:txBody>
          <a:bodyPr/>
          <a:lstStyle/>
          <a:p>
            <a:pPr>
              <a:defRPr/>
            </a:pPr>
            <a:r>
              <a:rPr lang="en-GB" sz="2800" b="0" i="0" u="none" strike="noStrike" cap="none" spc="0">
                <a:solidFill>
                  <a:schemeClr val="tx1"/>
                </a:solidFill>
                <a:latin typeface="+mn-lt"/>
                <a:ea typeface="+mn-ea"/>
                <a:cs typeface="+mn-cs"/>
              </a:rPr>
              <a:t>Ask students to describe something using their own words and offer a word limit.</a:t>
            </a:r>
            <a:endParaRPr sz="2800"/>
          </a:p>
          <a:p>
            <a:pPr>
              <a:defRPr/>
            </a:pPr>
            <a:r>
              <a:rPr lang="en-GB" sz="2800" b="0" i="0" u="none" strike="noStrike" cap="none" spc="0">
                <a:solidFill>
                  <a:schemeClr val="tx1"/>
                </a:solidFill>
                <a:latin typeface="+mn-lt"/>
                <a:ea typeface="+mn-ea"/>
                <a:cs typeface="+mn-cs"/>
              </a:rPr>
              <a:t>When students have a word limit, they will pay more careful attention to the language they will be using.</a:t>
            </a:r>
            <a:endParaRPr sz="2800"/>
          </a:p>
        </p:txBody>
      </p:sp>
      <p:sp>
        <p:nvSpPr>
          <p:cNvPr id="760138567" name="" hidden="0"/>
          <p:cNvSpPr/>
          <p:nvPr isPhoto="0" userDrawn="0"/>
        </p:nvSpPr>
        <p:spPr bwMode="auto">
          <a:xfrm flipH="0" flipV="0">
            <a:off x="742187" y="1931458"/>
            <a:ext cx="3955520" cy="33469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p>
            <a:pPr>
              <a:defRPr/>
            </a:pPr>
            <a:endParaRPr/>
          </a:p>
        </p:txBody>
      </p:sp>
      <p:sp>
        <p:nvSpPr>
          <p:cNvPr id="1783209298" name="" hidden="0"/>
          <p:cNvSpPr txBox="1"/>
          <p:nvPr isPhoto="0" userDrawn="0"/>
        </p:nvSpPr>
        <p:spPr bwMode="auto">
          <a:xfrm flipH="0" flipV="0">
            <a:off x="1562395" y="2637578"/>
            <a:ext cx="6410788" cy="1737396"/>
          </a:xfrm>
          <a:prstGeom prst="rect">
            <a:avLst/>
          </a:prstGeom>
          <a:noFill/>
        </p:spPr>
        <p:txBody>
          <a:bodyPr vertOverflow="overflow" horzOverflow="clip" vert="horz" wrap="square" lIns="91440" tIns="45720" rIns="91440" bIns="45720" numCol="1" spcCol="0" rtlCol="0" fromWordArt="0" anchor="t" anchorCtr="0" forceAA="0" upright="0" compatLnSpc="0">
            <a:spAutoFit/>
          </a:bodyPr>
          <a:p>
            <a:pPr algn="l">
              <a:defRPr/>
            </a:pPr>
            <a:r>
              <a:rPr lang="en-GB" sz="3600" u="sng">
                <a:solidFill>
                  <a:schemeClr val="bg1"/>
                </a:solidFill>
              </a:rPr>
              <a:t>Describe in </a:t>
            </a:r>
            <a:endParaRPr sz="3600" u="sng">
              <a:solidFill>
                <a:schemeClr val="bg1"/>
              </a:solidFill>
            </a:endParaRPr>
          </a:p>
          <a:p>
            <a:pPr algn="l">
              <a:defRPr/>
            </a:pPr>
            <a:r>
              <a:rPr lang="en-GB" sz="3600" u="sng">
                <a:solidFill>
                  <a:schemeClr val="bg1"/>
                </a:solidFill>
              </a:rPr>
              <a:t>your Own</a:t>
            </a:r>
            <a:endParaRPr sz="3600" u="sng">
              <a:solidFill>
                <a:schemeClr val="bg1"/>
              </a:solidFill>
            </a:endParaRPr>
          </a:p>
          <a:p>
            <a:pPr algn="l">
              <a:defRPr/>
            </a:pPr>
            <a:r>
              <a:rPr lang="en-GB" sz="3600" u="sng">
                <a:solidFill>
                  <a:schemeClr val="bg1"/>
                </a:solidFill>
              </a:rPr>
              <a:t> Words</a:t>
            </a:r>
            <a:endParaRPr sz="3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Office Theme">
  <a:themeElements>
    <a:clrScheme name="New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a:ea typeface="Arial"/>
        <a:cs typeface="Arial"/>
      </a:majorFont>
      <a:minorFont>
        <a:latin typeface="Arial"/>
        <a:ea typeface="Arial"/>
        <a:cs typeface="Arial"/>
      </a:minorFont>
    </a:fontScheme>
    <a:fmtScheme name="Office Them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ONLYOFFICE/7.1.0.215</Application>
  <DocSecurity>0</DocSecurity>
  <PresentationFormat>Widescreen</PresentationFormat>
  <Paragraphs>0</Paragraphs>
  <Slides>11</Slides>
  <Notes>11</Notes>
  <HiddenSlides>0</HiddenSlides>
  <MMClips>2</MMClips>
  <ScaleCrop>0</ScaleCrop>
  <HeadingPairs>
    <vt:vector size="4" baseType="variant">
      <vt:variant>
        <vt:lpstr>Theme</vt:lpstr>
      </vt:variant>
      <vt:variant>
        <vt:i4>1</vt:i4>
      </vt:variant>
      <vt:variant>
        <vt:lpstr>Slide Titles</vt:lpstr>
      </vt:variant>
      <vt:variant>
        <vt:i4>11</vt:i4>
      </vt:variant>
    </vt:vector>
  </HeadingPairs>
  <TitlesOfParts>
    <vt:vector size="12"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identifier/>
  <dc:language/>
  <cp:lastModifiedBy/>
  <cp:revision>7</cp:revision>
  <dcterms:created xsi:type="dcterms:W3CDTF">2012-12-03T06:56:55Z</dcterms:created>
  <dcterms:modified xsi:type="dcterms:W3CDTF">2022-07-04T01:54:28Z</dcterms:modified>
  <cp:category/>
  <cp:contentStatus/>
  <cp:version/>
</cp:coreProperties>
</file>